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5" r:id="rId5"/>
    <p:sldId id="266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3807" autoAdjust="0"/>
  </p:normalViewPr>
  <p:slideViewPr>
    <p:cSldViewPr>
      <p:cViewPr>
        <p:scale>
          <a:sx n="70" d="100"/>
          <a:sy n="70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330EE-D46B-4E95-B7C7-7268B2DB755E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AD59C-9B7B-438D-8956-5B32E2686E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4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F05B7-3499-4009-A30D-97BC8EA8F980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7AAB5-1ED0-428F-BFB1-AFE2B719C6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1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Things to do: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Create</a:t>
            </a:r>
            <a:r>
              <a:rPr lang="en-US" baseline="0" dirty="0" smtClean="0"/>
              <a:t> link to cc_req_links.ppt for “Fields with Required Links”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Create link to cc_mainmenu.ppt for arrow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0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52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81000"/>
            <a:ext cx="8305800" cy="83820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 dirty="0" smtClean="0"/>
              <a:t>Insert question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51054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51054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2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4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5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19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93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05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67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65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6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9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96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72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70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0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37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8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172200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 main menu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3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92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5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6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4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9DA9-583C-47B9-B4C1-5747BB968AE7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4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4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60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390E-8D30-4DB7-AA07-BE6CBEDC36D5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5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10" Type="http://schemas.openxmlformats.org/officeDocument/2006/relationships/slide" Target="slide8.xml"/><Relationship Id="rId4" Type="http://schemas.openxmlformats.org/officeDocument/2006/relationships/slide" Target="slide3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Completed Course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2212226"/>
            <a:ext cx="4724400" cy="3502774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3" action="ppaction://hlinksldjump"/>
              </a:rPr>
              <a:t>16 Required Fields</a:t>
            </a:r>
            <a:endParaRPr lang="en-US" sz="2800" dirty="0" smtClean="0"/>
          </a:p>
          <a:p>
            <a:r>
              <a:rPr lang="en-US" sz="2800" dirty="0" smtClean="0">
                <a:hlinkClick r:id="rId4" action="ppaction://hlinksldjump"/>
              </a:rPr>
              <a:t>Extra catalog fields</a:t>
            </a:r>
            <a:endParaRPr lang="en-US" sz="2800" dirty="0" smtClean="0"/>
          </a:p>
          <a:p>
            <a:r>
              <a:rPr lang="en-US" sz="2800" dirty="0" smtClean="0">
                <a:hlinkClick r:id="rId5" action="ppaction://hlinksldjump"/>
              </a:rPr>
              <a:t>General Education fields</a:t>
            </a:r>
            <a:endParaRPr lang="en-US" sz="2800" dirty="0" smtClean="0"/>
          </a:p>
          <a:p>
            <a:r>
              <a:rPr lang="en-US" sz="2800" dirty="0" smtClean="0">
                <a:hlinkClick r:id="rId6" action="ppaction://hlinkpres?slideindex=1&amp;slidetitle="/>
              </a:rPr>
              <a:t>Fields with Required Links</a:t>
            </a:r>
            <a:endParaRPr lang="en-US" dirty="0" smtClean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4876800" y="2212226"/>
            <a:ext cx="4800600" cy="4264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7" action="ppaction://hlinksldjump"/>
              </a:rPr>
              <a:t>Modify or Update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 action="ppaction://hlinksldjump"/>
              </a:rPr>
              <a:t>Delete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9" action="ppaction://hlinksldjump"/>
              </a:rPr>
              <a:t>Rename or Renumber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0" action="ppaction://hlinksldjump"/>
              </a:rPr>
              <a:t>Examples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74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Addition? Deletion Modification?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val="215145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Extra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7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5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Modify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91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Delete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6174"/>
          </a:xfrm>
        </p:spPr>
        <p:txBody>
          <a:bodyPr/>
          <a:lstStyle/>
          <a:p>
            <a:r>
              <a:rPr lang="en-US" dirty="0" smtClean="0"/>
              <a:t>Department votes to delete a course from the official catalog</a:t>
            </a:r>
          </a:p>
          <a:p>
            <a:r>
              <a:rPr lang="en-US" dirty="0" smtClean="0"/>
              <a:t>Department Chairperson notifies the Educational Specialist</a:t>
            </a:r>
          </a:p>
          <a:p>
            <a:r>
              <a:rPr lang="en-US" dirty="0" smtClean="0"/>
              <a:t>Ed Spec prepares a course outline for deletion</a:t>
            </a:r>
          </a:p>
          <a:p>
            <a:r>
              <a:rPr lang="en-US" dirty="0" smtClean="0"/>
              <a:t>Outline goes through approval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1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Rename/Renumber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Completed Approved Course 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2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174</Words>
  <Application>Microsoft Office PowerPoint</Application>
  <PresentationFormat>On-screen Show (4:3)</PresentationFormat>
  <Paragraphs>49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Curriculum Central  Completed Course Outlines Menu</vt:lpstr>
      <vt:lpstr>16 Required Fields in Course Outlines</vt:lpstr>
      <vt:lpstr>Optional Extra Fields</vt:lpstr>
      <vt:lpstr>General Education SLOs and  Fields for Transfer to UHM</vt:lpstr>
      <vt:lpstr>Modify a Completed Approved Course Outline</vt:lpstr>
      <vt:lpstr>Delete a Completed Approved Course Outline</vt:lpstr>
      <vt:lpstr>Rename/Renumber a Completed Approved Course Outline</vt:lpstr>
      <vt:lpstr>Examples of Completed Approved Course Outline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Melissa</cp:lastModifiedBy>
  <cp:revision>23</cp:revision>
  <dcterms:created xsi:type="dcterms:W3CDTF">2012-03-17T01:32:44Z</dcterms:created>
  <dcterms:modified xsi:type="dcterms:W3CDTF">2012-03-17T09:17:35Z</dcterms:modified>
</cp:coreProperties>
</file>